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6" r:id="rId3"/>
    <p:sldId id="257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4"/>
  </p:normalViewPr>
  <p:slideViewPr>
    <p:cSldViewPr snapToGrid="0" snapToObjects="1">
      <p:cViewPr varScale="1">
        <p:scale>
          <a:sx n="104" d="100"/>
          <a:sy n="104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DD1FF-F356-A840-A40B-1C4CD9EF9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131CFA-0A60-E746-B6E2-AD12EB9D2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44C93-6DF7-A547-B787-9F9C9621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56151-B515-A244-A9D0-10883C8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7769E-B121-554D-BE30-9FB841201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147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672E3-CF28-E344-A829-7CE09C189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16732B-07AB-5349-A3BE-5DD70D0D48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F19E0-9ACD-B549-B907-8BA27C627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16AD1-9545-9846-8256-1E9CD78EB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C99B9-7F3B-1B45-9F2A-DBA77477E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329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42AF86-578A-6645-A396-DECAB04A0B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034136-C596-9C4D-ABCE-C9453AD869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3CA7C-5D4D-2B4B-9C8E-97DF95F87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95F9C-5E61-9A48-A292-8BFBE1324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20E0F-8779-6443-8F91-EFD7D0A76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041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B93D1-E383-954E-9043-DB24F60AA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5ED50-AABC-5C4E-AC71-F7045E932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1BAD3-BABC-6843-9055-249DF2FFA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7ABC5-C1E8-5143-9427-01C3476E3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069B0-45C0-BD42-B763-D09FC790A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28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E42F1-5BFC-934F-87BB-AA31E4962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B4E23-87F5-BD43-8DC1-9BE226386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FFE90-C14F-B144-AE03-BAFA49E4C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ED612-D90F-1845-93F5-8733012BE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42E2B-245A-2B48-B5E8-61F95A8E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614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74D84-66CE-404B-8C59-75672DA47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E9BA4-3BBD-7A4E-A747-2D8C3FCFB3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2C523D-8899-D04F-B300-9B2C36052D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B1CDF-FCFC-994F-B898-D6B192DA3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39375D-A098-7240-9937-040DCC1A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66263E-9B3A-3146-AD56-4212A165C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738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58DA8-DB46-F241-8251-2D721619F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5CF922-1C70-AE45-A84A-54FEEE580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37180-82D2-194D-9064-32F2DC27B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17857A-6908-3C41-B112-6FF8914E2E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F448F8-5B2D-6E45-9896-BC3132CFB0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AD3F98-E7C4-C74F-A813-331A432F0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7B63AF-1640-1443-A374-4709DD479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E0A94A-0A34-914B-AD63-BFA8400FB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739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C9C2F-8C80-1646-9863-52F92A21F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3638D2-0EDD-C542-9A75-6405D5F87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7DBFB9-3C6A-4143-8916-CD2B963AF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DCCAAC-3F95-8049-B221-A4B66B512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326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33637C-1319-394B-B76C-6F2E1B938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44E858-F77E-7B42-A38D-B1001B712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A8DBDE-53A3-9246-902F-D40DA00B0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73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4AC1E-3937-AC4E-95ED-3DF9192BE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4326AC-66A4-E94C-850C-507C154DA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AC86F-5216-B44C-B0C1-E91D5DC7E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20E12-497D-1B48-8A78-F56635446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53720D-8D64-724A-B716-5E5F29F42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46A1E-71DC-DB42-9550-68182033B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18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DD8BA-17A2-B843-9E62-05C3B5AF0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7895B-5249-7841-B6A6-7575A075DE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04571-12A3-E044-BD07-38E1F913B5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A45693-FADB-DB43-88FA-0E5EA87FE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D3687-E687-C747-8E52-57149F4A4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8CA073-F167-EA4E-A8C5-6130F5AD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198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98CBD2-AD83-7E41-9775-BDD39A423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CA324-1A18-0443-B819-95318252F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F541C1-4627-C543-8FDF-4B8E6561B9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373FF-82CE-2448-A012-D39914EEB419}" type="datetimeFigureOut">
              <a:rPr lang="en-US" smtClean="0"/>
              <a:t>12/7/20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153A2B-0F2D-0543-8CF5-3BC5C1CAA3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6B008-E68A-DD4F-BE2D-B1A11B3D5F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63BEE-A60B-A842-92DF-F5CFAC008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79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23">
            <a:extLst>
              <a:ext uri="{FF2B5EF4-FFF2-40B4-BE49-F238E27FC236}">
                <a16:creationId xmlns:a16="http://schemas.microsoft.com/office/drawing/2014/main" id="{75F4D120-3921-42A8-A063-46B023CB0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25">
            <a:extLst>
              <a:ext uri="{FF2B5EF4-FFF2-40B4-BE49-F238E27FC236}">
                <a16:creationId xmlns:a16="http://schemas.microsoft.com/office/drawing/2014/main" id="{9D01B3E5-85F4-41A9-A504-D5E6268DE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29"/>
          <a:stretch>
            <a:fillRect/>
          </a:stretch>
        </p:blipFill>
        <p:spPr>
          <a:xfrm>
            <a:off x="3466214" y="550975"/>
            <a:ext cx="8725786" cy="5756049"/>
          </a:xfrm>
          <a:custGeom>
            <a:avLst/>
            <a:gdLst>
              <a:gd name="connsiteX0" fmla="*/ 0 w 8725786"/>
              <a:gd name="connsiteY0" fmla="*/ 0 h 5756049"/>
              <a:gd name="connsiteX1" fmla="*/ 8725786 w 8725786"/>
              <a:gd name="connsiteY1" fmla="*/ 0 h 5756049"/>
              <a:gd name="connsiteX2" fmla="*/ 8725786 w 8725786"/>
              <a:gd name="connsiteY2" fmla="*/ 5756049 h 5756049"/>
              <a:gd name="connsiteX3" fmla="*/ 0 w 8725786"/>
              <a:gd name="connsiteY3" fmla="*/ 5756049 h 5756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25786" h="5756049">
                <a:moveTo>
                  <a:pt x="0" y="0"/>
                </a:moveTo>
                <a:lnTo>
                  <a:pt x="8725786" y="0"/>
                </a:lnTo>
                <a:lnTo>
                  <a:pt x="8725786" y="5756049"/>
                </a:lnTo>
                <a:lnTo>
                  <a:pt x="0" y="5756049"/>
                </a:lnTo>
                <a:close/>
              </a:path>
            </a:pathLst>
          </a:custGeom>
        </p:spPr>
      </p:pic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7A3D05C5-5F18-1546-9381-8297307C01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8983" b="2"/>
          <a:stretch/>
        </p:blipFill>
        <p:spPr>
          <a:xfrm>
            <a:off x="4476307" y="595421"/>
            <a:ext cx="7715693" cy="56584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C66785-1EEA-D24C-BCDD-F5A9329F7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84" y="2546823"/>
            <a:ext cx="3948269" cy="23838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Why TensorFlow serving?</a:t>
            </a:r>
          </a:p>
        </p:txBody>
      </p:sp>
    </p:spTree>
    <p:extLst>
      <p:ext uri="{BB962C8B-B14F-4D97-AF65-F5344CB8AC3E}">
        <p14:creationId xmlns:p14="http://schemas.microsoft.com/office/powerpoint/2010/main" val="3802758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2989E-36BF-2D4C-B477-63B321D01B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Creating your own serving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224700-B8D3-8945-BBE3-8EC4504C84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7912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6757-BFCD-BD41-A036-DCC1BA8DA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FFB30-47AA-BD49-BE00-C2178E36D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docker run -d --name </a:t>
            </a:r>
            <a:r>
              <a:rPr lang="en-US" dirty="0" err="1">
                <a:effectLst/>
              </a:rPr>
              <a:t>serving_base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tensorflow</a:t>
            </a:r>
            <a:r>
              <a:rPr lang="en-US" dirty="0">
                <a:effectLst/>
              </a:rPr>
              <a:t>/serving</a:t>
            </a:r>
          </a:p>
          <a:p>
            <a:r>
              <a:rPr lang="en-US" dirty="0">
                <a:effectLst/>
              </a:rPr>
              <a:t>docker cp models/&lt;</a:t>
            </a:r>
            <a:r>
              <a:rPr lang="en-US" dirty="0"/>
              <a:t>my</a:t>
            </a:r>
            <a:r>
              <a:rPr lang="en-US" dirty="0">
                <a:effectLst/>
              </a:rPr>
              <a:t> model&gt; </a:t>
            </a:r>
            <a:r>
              <a:rPr lang="en-US" dirty="0" err="1">
                <a:effectLst/>
              </a:rPr>
              <a:t>serving_base</a:t>
            </a:r>
            <a:r>
              <a:rPr lang="en-US" dirty="0">
                <a:effectLst/>
              </a:rPr>
              <a:t>:</a:t>
            </a:r>
            <a:r>
              <a:rPr lang="en-US" dirty="0"/>
              <a:t>/models/</a:t>
            </a:r>
            <a:r>
              <a:rPr lang="en-US" dirty="0">
                <a:effectLst/>
              </a:rPr>
              <a:t>&lt;</a:t>
            </a:r>
            <a:r>
              <a:rPr lang="en-US" dirty="0"/>
              <a:t>my</a:t>
            </a:r>
            <a:r>
              <a:rPr lang="en-US" dirty="0">
                <a:effectLst/>
              </a:rPr>
              <a:t> model&gt;</a:t>
            </a:r>
          </a:p>
          <a:p>
            <a:r>
              <a:rPr lang="en-US" dirty="0">
                <a:effectLst/>
              </a:rPr>
              <a:t>docker commit --change </a:t>
            </a:r>
            <a:r>
              <a:rPr lang="en-US" dirty="0"/>
              <a:t>"ENV MODEL_NAME &lt;my model&gt;"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serving_base</a:t>
            </a:r>
            <a:r>
              <a:rPr lang="en-US" dirty="0">
                <a:effectLst/>
              </a:rPr>
              <a:t> &lt;</a:t>
            </a:r>
            <a:r>
              <a:rPr lang="en-US" dirty="0"/>
              <a:t>my</a:t>
            </a:r>
            <a:r>
              <a:rPr lang="en-US" dirty="0">
                <a:effectLst/>
              </a:rPr>
              <a:t> container&gt;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Run the model:</a:t>
            </a:r>
          </a:p>
          <a:p>
            <a:r>
              <a:rPr lang="en-US" dirty="0">
                <a:effectLst/>
              </a:rPr>
              <a:t>docker run -p </a:t>
            </a:r>
            <a:r>
              <a:rPr lang="en-US" dirty="0"/>
              <a:t>8501</a:t>
            </a:r>
            <a:r>
              <a:rPr lang="en-US" dirty="0">
                <a:effectLst/>
              </a:rPr>
              <a:t>:</a:t>
            </a:r>
            <a:r>
              <a:rPr lang="en-US" dirty="0"/>
              <a:t>8501 &lt;container name&gt;</a:t>
            </a:r>
          </a:p>
        </p:txBody>
      </p:sp>
    </p:spTree>
    <p:extLst>
      <p:ext uri="{BB962C8B-B14F-4D97-AF65-F5344CB8AC3E}">
        <p14:creationId xmlns:p14="http://schemas.microsoft.com/office/powerpoint/2010/main" val="1912444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E5819-9832-3344-97E0-F98E0AFF7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Dockerize</a:t>
            </a:r>
            <a:r>
              <a:rPr lang="en-US" dirty="0"/>
              <a:t> Web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BED79-B164-A04F-9599-157580F68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/>
              <a:t>Dockerfile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FROM python:3.6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ENV </a:t>
            </a:r>
            <a:r>
              <a:rPr lang="en-US" i="1" dirty="0"/>
              <a:t>PYTHONUNBUFFERED </a:t>
            </a:r>
            <a:r>
              <a:rPr lang="en-US" dirty="0"/>
              <a:t>1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RUN apt-get update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RUN apt-get install '</a:t>
            </a:r>
            <a:r>
              <a:rPr lang="en-US" dirty="0" err="1"/>
              <a:t>ffmpeg</a:t>
            </a:r>
            <a:r>
              <a:rPr lang="en-US" dirty="0"/>
              <a:t>'\</a:t>
            </a:r>
            <a:br>
              <a:rPr lang="en-US" dirty="0"/>
            </a:br>
            <a:r>
              <a:rPr lang="en-US" dirty="0"/>
              <a:t>    'libsm6'\</a:t>
            </a:r>
            <a:br>
              <a:rPr lang="en-US" dirty="0"/>
            </a:br>
            <a:r>
              <a:rPr lang="en-US" dirty="0"/>
              <a:t>    'libxext6'  -y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RUN </a:t>
            </a:r>
            <a:r>
              <a:rPr lang="en-US" dirty="0" err="1"/>
              <a:t>mkdir</a:t>
            </a:r>
            <a:r>
              <a:rPr lang="en-US" dirty="0"/>
              <a:t> /app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WORKDIR /app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ADD . /app/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RUN pip3 install --upgrade pip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RUN pip install -r </a:t>
            </a:r>
            <a:r>
              <a:rPr lang="en-US" dirty="0" err="1"/>
              <a:t>requirements.txt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EXPOSE 8000</a:t>
            </a:r>
            <a:br>
              <a:rPr lang="en-US" dirty="0"/>
            </a:br>
            <a:r>
              <a:rPr lang="en-US" dirty="0"/>
              <a:t>CMD ["python", "</a:t>
            </a:r>
            <a:r>
              <a:rPr lang="en-US" dirty="0" err="1"/>
              <a:t>manage.py</a:t>
            </a:r>
            <a:r>
              <a:rPr lang="en-US" dirty="0"/>
              <a:t>", "</a:t>
            </a:r>
            <a:r>
              <a:rPr lang="en-US" dirty="0" err="1"/>
              <a:t>runserver</a:t>
            </a:r>
            <a:r>
              <a:rPr lang="en-US" dirty="0"/>
              <a:t>", "0.0.0.0:8000"]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608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F7FA7-4336-EF4F-9C41-A7454EDEF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89" y="1600800"/>
            <a:ext cx="10515600" cy="1325563"/>
          </a:xfrm>
        </p:spPr>
        <p:txBody>
          <a:bodyPr/>
          <a:lstStyle/>
          <a:p>
            <a:r>
              <a:rPr lang="en-US" dirty="0"/>
              <a:t>                      Upload To Docker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04423F-E517-3A42-8DF6-83318526D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842951"/>
            <a:ext cx="10515600" cy="2334012"/>
          </a:xfrm>
        </p:spPr>
        <p:txBody>
          <a:bodyPr/>
          <a:lstStyle/>
          <a:p>
            <a:r>
              <a:rPr lang="en-US" dirty="0"/>
              <a:t>docker push </a:t>
            </a:r>
            <a:r>
              <a:rPr lang="en-US" dirty="0" err="1"/>
              <a:t>dockerRepo:latest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841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639" y="347471"/>
            <a:ext cx="11100816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3215CA-A08B-C24D-A69C-AF094735C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216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Kubernetes</a:t>
            </a:r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43CAB8D3-CEE1-7943-8307-9C061DB1A1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4" r="4614" b="2"/>
          <a:stretch/>
        </p:blipFill>
        <p:spPr bwMode="auto">
          <a:xfrm>
            <a:off x="841248" y="2516777"/>
            <a:ext cx="6236208" cy="366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A5759-E337-1840-948A-3D2116B57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6848" y="2838233"/>
            <a:ext cx="3803904" cy="366018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Using Kubernetes Engine on GCP.</a:t>
            </a:r>
          </a:p>
          <a:p>
            <a:r>
              <a:rPr lang="en-US" sz="2000" dirty="0" err="1"/>
              <a:t>kubectl</a:t>
            </a:r>
            <a:r>
              <a:rPr lang="en-US" sz="2000" dirty="0"/>
              <a:t> create deployment --image lokv007/</a:t>
            </a:r>
            <a:r>
              <a:rPr lang="en-US" sz="2000" dirty="0" err="1"/>
              <a:t>dldjango:latest</a:t>
            </a:r>
            <a:r>
              <a:rPr lang="en-US" sz="2000" dirty="0"/>
              <a:t> </a:t>
            </a:r>
            <a:r>
              <a:rPr lang="en-US" sz="2000" dirty="0" err="1"/>
              <a:t>django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To expose the service, </a:t>
            </a:r>
          </a:p>
          <a:p>
            <a:r>
              <a:rPr lang="en-US" sz="2000" dirty="0" err="1"/>
              <a:t>kubectl</a:t>
            </a:r>
            <a:r>
              <a:rPr lang="en-US" sz="2000" dirty="0"/>
              <a:t> expose deployment </a:t>
            </a:r>
            <a:r>
              <a:rPr lang="en-US" sz="2000" dirty="0" err="1"/>
              <a:t>django</a:t>
            </a:r>
            <a:r>
              <a:rPr lang="en-US" sz="2000" dirty="0"/>
              <a:t> --type=</a:t>
            </a:r>
            <a:r>
              <a:rPr lang="en-US" sz="2000" dirty="0" err="1"/>
              <a:t>LoadBalancer</a:t>
            </a:r>
            <a:r>
              <a:rPr lang="en-US" sz="2000" dirty="0"/>
              <a:t> --name=my-service-app –port 8000 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53272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</Words>
  <Application>Microsoft Macintosh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Why TensorFlow serving?</vt:lpstr>
      <vt:lpstr>Creating your own serving image</vt:lpstr>
      <vt:lpstr>Steps</vt:lpstr>
      <vt:lpstr>Dockerize Web Application</vt:lpstr>
      <vt:lpstr>                      Upload To Docker Hub</vt:lpstr>
      <vt:lpstr>Kubernetes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TensorFlow serving?</dc:title>
  <dc:creator>Lokesh Vadlamudi</dc:creator>
  <cp:lastModifiedBy>Lokesh Vadlamudi</cp:lastModifiedBy>
  <cp:revision>1</cp:revision>
  <dcterms:created xsi:type="dcterms:W3CDTF">2020-12-08T00:48:17Z</dcterms:created>
  <dcterms:modified xsi:type="dcterms:W3CDTF">2020-12-08T00:48:39Z</dcterms:modified>
</cp:coreProperties>
</file>

<file path=docProps/thumbnail.jpeg>
</file>